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89" r:id="rId3"/>
    <p:sldId id="490" r:id="rId4"/>
    <p:sldId id="492" r:id="rId5"/>
    <p:sldId id="501" r:id="rId6"/>
    <p:sldId id="493" r:id="rId7"/>
    <p:sldId id="502" r:id="rId8"/>
    <p:sldId id="503" r:id="rId9"/>
    <p:sldId id="496" r:id="rId10"/>
    <p:sldId id="505" r:id="rId11"/>
    <p:sldId id="504" r:id="rId12"/>
    <p:sldId id="506" r:id="rId13"/>
    <p:sldId id="500" r:id="rId14"/>
    <p:sldId id="477" r:id="rId15"/>
    <p:sldId id="508" r:id="rId16"/>
    <p:sldId id="313" r:id="rId17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C14"/>
    <a:srgbClr val="CC9900"/>
    <a:srgbClr val="FFCCFF"/>
    <a:srgbClr val="006600"/>
    <a:srgbClr val="5A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265" autoAdjust="0"/>
  </p:normalViewPr>
  <p:slideViewPr>
    <p:cSldViewPr>
      <p:cViewPr varScale="1">
        <p:scale>
          <a:sx n="115" d="100"/>
          <a:sy n="115" d="100"/>
        </p:scale>
        <p:origin x="6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B1370A-68E3-4CEA-B882-846454DB0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708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E00BBAA-235D-4E9A-86F8-9C8A94104F1C}" type="datetimeFigureOut">
              <a:rPr lang="en-US"/>
              <a:pPr>
                <a:defRPr/>
              </a:pPr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42F689-218F-4B18-872A-3C4AC976E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9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smtClean="0">
                <a:latin typeface="Verdana" pitchFamily="34" charset="0"/>
              </a:rPr>
              <a:t>LOGO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C621E3-82EB-4DEA-8C7B-81F90833D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40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28C2-58BE-4DDC-AD27-11B19E53C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16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5E0B1-CF51-45EA-9E4C-941362EB6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06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9B2A3-807A-4608-A9CF-60C185BC8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B1CE-9B3A-484C-85CB-B74EB8EF4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37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FA094-FC29-4B1B-9E9B-05B317869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90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8CF5-6F77-4159-A854-E04F829FA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C270-0BF6-4A1E-BD53-80911674C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5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3A3CB-B79A-4A01-B2A8-645EB5C53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84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F796-1464-4B2C-A806-873234A0C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85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72429-9253-499A-B507-E44ADC8AFA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8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F26D6-D7EB-4465-96C0-54E33A4BD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783B4A1-95EE-4E6F-BFF8-98B1D1A44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3" y="3048000"/>
            <a:ext cx="9144000" cy="685800"/>
          </a:xfrm>
        </p:spPr>
        <p:txBody>
          <a:bodyPr/>
          <a:lstStyle/>
          <a:p>
            <a:r>
              <a:rPr lang="en-US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HUẤN, TRIỂN KHAI CÔNG TÁC TUYỂN SINH VÀO CÁC LỚP ĐẦU CẤP NĂM HỌC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685800"/>
            <a:ext cx="6934200" cy="533400"/>
          </a:xfrm>
        </p:spPr>
        <p:txBody>
          <a:bodyPr/>
          <a:lstStyle/>
          <a:p>
            <a:pPr eaLnBrk="1" hangingPunct="1"/>
            <a:r>
              <a:rPr lang="en-US" altLang="en-US" sz="1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KHẢO THÍ VÀ KIỂM ĐỊNH CHẤT LƯỢNG GIÁO DỤC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-532606" y="761206"/>
            <a:ext cx="1524000" cy="158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/>
        </p:nvSpPr>
        <p:spPr bwMode="white">
          <a:xfrm>
            <a:off x="1752600" y="1524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1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SỞ GIÁO DỤC VÀ ĐÀO TẠO THÀNH PHỐ HỒ CHÍ MINH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black">
          <a:xfrm>
            <a:off x="1295400" y="5956738"/>
            <a:ext cx="6934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KHẢO THÍ VÀ KIỂM ĐỊNH CHẤT LƯỢNG GIÁO DỤC</a:t>
            </a:r>
            <a:endParaRPr lang="en-US" altLang="en-US" sz="1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55" y="69056"/>
            <a:ext cx="1342644" cy="1376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3050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PHHS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010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5078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Core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PHHS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ngoại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2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2273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Core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dò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PHHS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2225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5" y="3124200"/>
            <a:ext cx="8991600" cy="563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 HỆ THỐNG</a:t>
            </a:r>
          </a:p>
        </p:txBody>
      </p:sp>
    </p:spTree>
    <p:extLst>
      <p:ext uri="{BB962C8B-B14F-4D97-AF65-F5344CB8AC3E}">
        <p14:creationId xmlns:p14="http://schemas.microsoft.com/office/powerpoint/2010/main" val="38358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010400" y="6611938"/>
            <a:ext cx="2133600" cy="246062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WWW.HCM.EDU.VN</a:t>
            </a: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096" y="1447800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 ĐÁP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079335"/>
            <a:ext cx="3181350" cy="465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3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010400" y="6611938"/>
            <a:ext cx="2133600" cy="246062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WWW.HCM.EDU.VN</a:t>
            </a: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096" y="1447800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 ĐÁP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34840"/>
            <a:ext cx="4065478" cy="217709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86847"/>
              </p:ext>
            </p:extLst>
          </p:nvPr>
        </p:nvGraphicFramePr>
        <p:xfrm>
          <a:off x="457200" y="1397000"/>
          <a:ext cx="85344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05494425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295388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 Phương Thảo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Quận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1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Võ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Minh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phố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08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 Trước Huy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Quận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4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Hữu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Lâm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Hổ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670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Hóc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2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9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09800" y="30480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endParaRPr lang="vi-VN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2"/>
                  </a:gs>
                  <a:gs pos="100000">
                    <a:srgbClr val="666666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1752600" y="1524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100" b="1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SỞ GIÁO DỤC VÀ ĐÀO TẠO THÀNH PHỐ HỒ CHÍ MINH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562600"/>
            <a:ext cx="6934200" cy="533400"/>
          </a:xfrm>
        </p:spPr>
        <p:txBody>
          <a:bodyPr/>
          <a:lstStyle/>
          <a:p>
            <a:pPr eaLnBrk="1" hangingPunct="1"/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KHẢO THÍ VÀ KIỂM ĐỊNH CHẤT LƯỢNG GIÁO DỤC</a:t>
            </a:r>
          </a:p>
        </p:txBody>
      </p:sp>
      <p:sp>
        <p:nvSpPr>
          <p:cNvPr id="2" name="Rectangle 1"/>
          <p:cNvSpPr/>
          <p:nvPr/>
        </p:nvSpPr>
        <p:spPr>
          <a:xfrm>
            <a:off x="817751" y="3058855"/>
            <a:ext cx="7263528" cy="5386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900" b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9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29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9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endParaRPr lang="en-US" sz="29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55" y="69056"/>
            <a:ext cx="1342644" cy="1376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5" y="3124200"/>
            <a:ext cx="8991600" cy="563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SỬ DỤNG PHẦN MỀM</a:t>
            </a:r>
          </a:p>
        </p:txBody>
      </p:sp>
    </p:spTree>
    <p:extLst>
      <p:ext uri="{BB962C8B-B14F-4D97-AF65-F5344CB8AC3E}">
        <p14:creationId xmlns:p14="http://schemas.microsoft.com/office/powerpoint/2010/main" val="30981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88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(CORE)</a:t>
            </a:r>
            <a:endParaRPr lang="en-US" sz="2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SỬ DỤNG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90800"/>
            <a:ext cx="4876800" cy="3836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200400"/>
            <a:ext cx="1371600" cy="227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132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SỬ DỤNG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622686"/>
            <a:ext cx="8305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https://ts10.hcm.edu.vn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3352800"/>
            <a:ext cx="8890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thoại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IOS, Android: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2023, PHHS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PHHS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website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HỆ THỐNG SỬ DỤNG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207871"/>
            <a:ext cx="17240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315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endParaRPr lang="en-US" sz="2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 &amp;KĐCLGD (CORE)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csdl.hcm.edu.vn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Core. (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90800"/>
            <a:ext cx="613237" cy="61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4507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 &amp;KĐCLGD (CORE)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KT&amp;KĐCLGD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sung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SĐT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excel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website 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https://ts10.hcm.edu.vn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90800"/>
            <a:ext cx="613237" cy="61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267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thoại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dang: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quận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72872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" y="1295400"/>
            <a:ext cx="9136117" cy="545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THCS,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endParaRPr lang="en-US" sz="2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tuyển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thoại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đưa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dữ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website.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cấp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PHHS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huynh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nguyện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soát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PHHS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thạo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black">
          <a:xfrm>
            <a:off x="152399" y="609600"/>
            <a:ext cx="8991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CÁCH THỨC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27616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45gl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cdb2004145gl</Template>
  <TotalTime>3576</TotalTime>
  <Words>848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cdb2004145gl</vt:lpstr>
      <vt:lpstr>HỘI NGHỊ TẬP HUẤN, TRIỂN KHAI CÔNG TÁC TUYỂN SINH VÀO CÁC LỚP ĐẦU CẤP NĂM HỌC 2023-2024.</vt:lpstr>
      <vt:lpstr>HƯỚNG DẪN SỬ DỤNG PHẦN MỀM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 HỆ THỐNG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THẢO CHUẨN BỊ CÔNG TÁC TUYỂN SINH LỚP 10 NĂM HỌC 2011 - 2012</dc:title>
  <dc:creator>DANGKHOA</dc:creator>
  <cp:lastModifiedBy>HOPE</cp:lastModifiedBy>
  <cp:revision>296</cp:revision>
  <dcterms:created xsi:type="dcterms:W3CDTF">2011-12-03T13:47:38Z</dcterms:created>
  <dcterms:modified xsi:type="dcterms:W3CDTF">2023-04-14T00:16:38Z</dcterms:modified>
</cp:coreProperties>
</file>